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57" r:id="rId23"/>
    <p:sldId id="273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FB841-9D15-4E68-B568-CF2E1B58F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DE65E-4E05-4982-B3C8-0FAEC2E6D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E35BB-65D3-48B9-9C29-A8C85E065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307DB-1C2D-43E0-8476-7BC4B6B0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AF5D7-8230-4EF7-8A22-7A592376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102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425B7-EA35-4699-B658-94396BACE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48AD6B-F943-41D5-BC22-08AEB01B6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F6111-BFC4-4364-9A59-351ADF983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BAF9E-F29B-4CAB-83CE-6E3965CF2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69DA5-7333-4337-8FFD-7E60C2CEC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40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E9C4B8-602D-4A82-8FB1-B6DA79038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9E3E72-5D49-4099-AA9E-49AD7128F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A6E7D-4B7A-4E89-9C23-79B7528B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17739-C3C2-45AF-B5FA-235A76065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FD4AC-FB1B-428E-AC0E-A21E2ADE3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093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85EA-8831-446E-9857-64CC9FEF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6A960-CE40-485E-A63B-932CB28EC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70397-E0DA-4D05-BDDF-BBD2D354E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40D06-118F-4FC8-A358-3A3AC50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28D62-410E-4D7C-BA12-B916E16DC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675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0FA26-C216-4801-886B-E02B2D88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18338-04BF-449D-873E-84C053A98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C5EAC-7EA2-4787-AC31-5C491BDB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CD14A-7DB8-4209-9706-D8425490C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7C4F8-38CA-49FB-B074-657DCC3C5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662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2A23A-EE71-4364-B9FA-F63D8CD20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BD688-9996-4D42-8804-C3A1BB148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0968A-9F7D-4A9A-B7B3-3998709DE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BB21F-0A6B-4886-B574-9ED8A57C7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B8400-A81B-4BA8-8C7A-87342D451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75DBA-A24E-4B36-8E13-83F25F94D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812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12A7B-0189-4D99-B755-8EE8F20E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6C8C1-02DF-4FA1-8F91-92B37D253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825FD-2CBB-4CAC-95BD-456A947EA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7DCC2F-E91C-454C-8141-D65EAA15D6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6B382-2063-4291-9485-B3C8477CA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E3B0A4-1071-4EA4-98F1-93F402A8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56E4C6-C811-4168-A465-A803A8820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B82DFC-2E70-4929-B263-107425B2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206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5ECC0-74A5-4484-BC61-8F65D57C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6664C7-410C-4F47-B93E-92F58FA4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EEB1C-5D45-41BA-9E23-B4619CD73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976D7-2DE9-49B0-B667-2548CB814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875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1D17D5-6034-445D-B708-FD6B3109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EA591D-78DF-47F5-92B4-D63769C84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D70F0-7583-47B0-A932-625C0F87A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96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14109-64C3-4397-8B85-BB10FC3C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97968-2BB2-44A0-B293-6E57F95C5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1791A-7D55-4FB5-9660-F652C5146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30947-F049-4DC9-BD42-C2023E6B8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3B459-A5B5-46AE-A589-3F8B7ED80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DBCBE-7DDD-4125-AF81-CA0DEAF0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722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692E0-D010-45C4-BC46-7ECE2F71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FCE1EB-3F14-4E85-9D49-CAAF248C7E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EF32A-A12F-4377-B0B0-CF62694D7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7E0B4-317E-4E56-A734-BA15F36E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9216F-AA24-4AA7-94C5-F779708D4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3BBA18-CCC7-4624-BD5E-F4BC3DFED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62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79D9AE-1D7D-4685-A8FE-A79EE7093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8C760-46F4-4BD6-8454-A0EA550D0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0FC90-498E-49B9-9420-90D4C54B8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D441F-E93A-4560-9232-1E585387F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D4EB6-DE89-430A-9066-85B676189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555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s-educatief.eu/posters/posters-lezen" TargetMode="External"/><Relationship Id="rId2" Type="http://schemas.openxmlformats.org/officeDocument/2006/relationships/hyperlink" Target="https://www.dms-educatief.e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s-educatief.eu/product/1427154/motivatie-poster-wij-zijn-een-team-a2" TargetMode="External"/><Relationship Id="rId2" Type="http://schemas.openxmlformats.org/officeDocument/2006/relationships/hyperlink" Target="https://www.dms-educatief.eu/product/1426945/poster-at-our-school-a3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www.dms-educatief.eu/posters/posterstandaard-en-wissellijst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dms-educatief.eu/posters/posters-lezen" TargetMode="External"/><Relationship Id="rId7" Type="http://schemas.openxmlformats.org/officeDocument/2006/relationships/image" Target="../media/image25.png"/><Relationship Id="rId2" Type="http://schemas.openxmlformats.org/officeDocument/2006/relationships/hyperlink" Target="https://www.dms-educatief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ms-educatief.eu/product/5299135/poster-schulregeln" TargetMode="External"/><Relationship Id="rId5" Type="http://schemas.openxmlformats.org/officeDocument/2006/relationships/hyperlink" Target="https://www.dms-educatief.eu/product/1427154/motivatie-poster-wij-zijn-een-team-a2" TargetMode="External"/><Relationship Id="rId10" Type="http://schemas.openxmlformats.org/officeDocument/2006/relationships/image" Target="../media/image28.png"/><Relationship Id="rId4" Type="http://schemas.openxmlformats.org/officeDocument/2006/relationships/hyperlink" Target="https://www.dms-educatief.eu/posters/motiverende-posters" TargetMode="External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58E2D3-B504-4097-9313-D057A0A49B28}"/>
              </a:ext>
            </a:extLst>
          </p:cNvPr>
          <p:cNvSpPr/>
          <p:nvPr/>
        </p:nvSpPr>
        <p:spPr>
          <a:xfrm>
            <a:off x="3187338" y="4723441"/>
            <a:ext cx="4868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150" dirty="0">
                <a:solidFill>
                  <a:schemeClr val="bg1"/>
                </a:solidFill>
              </a:rPr>
              <a:t>Gratis aa</a:t>
            </a:r>
            <a:r>
              <a:rPr lang="nl-NL" dirty="0">
                <a:solidFill>
                  <a:schemeClr val="bg1"/>
                </a:solidFill>
              </a:rPr>
              <a:t>n</a:t>
            </a:r>
            <a:r>
              <a:rPr lang="en-150" dirty="0">
                <a:solidFill>
                  <a:schemeClr val="bg1"/>
                </a:solidFill>
              </a:rPr>
              <a:t>g</a:t>
            </a:r>
            <a:r>
              <a:rPr lang="nl-NL" dirty="0">
                <a:solidFill>
                  <a:schemeClr val="bg1"/>
                </a:solidFill>
              </a:rPr>
              <a:t>e</a:t>
            </a:r>
            <a:r>
              <a:rPr lang="en-150" dirty="0">
                <a:solidFill>
                  <a:schemeClr val="bg1"/>
                </a:solidFill>
              </a:rPr>
              <a:t>b</a:t>
            </a:r>
            <a:r>
              <a:rPr lang="nl-NL" dirty="0">
                <a:solidFill>
                  <a:schemeClr val="bg1"/>
                </a:solidFill>
              </a:rPr>
              <a:t>o</a:t>
            </a:r>
            <a:r>
              <a:rPr lang="en-150" dirty="0">
                <a:solidFill>
                  <a:schemeClr val="bg1"/>
                </a:solidFill>
              </a:rPr>
              <a:t>d</a:t>
            </a:r>
            <a:r>
              <a:rPr lang="nl-NL" dirty="0">
                <a:solidFill>
                  <a:schemeClr val="bg1"/>
                </a:solidFill>
              </a:rPr>
              <a:t>e</a:t>
            </a:r>
            <a:r>
              <a:rPr lang="en-150" dirty="0">
                <a:solidFill>
                  <a:schemeClr val="bg1"/>
                </a:solidFill>
              </a:rPr>
              <a:t>n </a:t>
            </a:r>
            <a:r>
              <a:rPr lang="nl-NL" dirty="0">
                <a:solidFill>
                  <a:schemeClr val="bg1"/>
                </a:solidFill>
              </a:rPr>
              <a:t>d</a:t>
            </a:r>
            <a:r>
              <a:rPr lang="en-150" dirty="0">
                <a:solidFill>
                  <a:schemeClr val="bg1"/>
                </a:solidFill>
              </a:rPr>
              <a:t>o</a:t>
            </a:r>
            <a:r>
              <a:rPr lang="nl-NL" dirty="0">
                <a:solidFill>
                  <a:schemeClr val="bg1"/>
                </a:solidFill>
              </a:rPr>
              <a:t>o</a:t>
            </a:r>
            <a:r>
              <a:rPr lang="en-150" dirty="0">
                <a:solidFill>
                  <a:schemeClr val="bg1"/>
                </a:solidFill>
              </a:rPr>
              <a:t>r </a:t>
            </a:r>
            <a:r>
              <a:rPr lang="en-15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www.dms-educatief.eu </a:t>
            </a:r>
            <a:endParaRPr lang="en-150" dirty="0">
              <a:solidFill>
                <a:srgbClr val="0000FF"/>
              </a:solidFill>
              <a:hlinkClick r:id="rId3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3BA3C3-2A6E-4032-9223-2DEA144047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17" y="5306472"/>
            <a:ext cx="2166671" cy="957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400BBD-F6D7-4CBB-A37E-82E48128F5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36" y="703891"/>
            <a:ext cx="5230379" cy="361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82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35D219-F0E8-4EE3-A4C2-E7F4577A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8" y="1741931"/>
            <a:ext cx="10269721" cy="922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7227D0-2B0D-4CFC-8B3B-726F0ABD8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895" y="4251961"/>
            <a:ext cx="4261113" cy="35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04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35D219-F0E8-4EE3-A4C2-E7F4577A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8" y="1741931"/>
            <a:ext cx="10269721" cy="922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FD1F03-B3B9-4E2D-BEA0-32A5226F7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383" y="4260884"/>
            <a:ext cx="6763526" cy="3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14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35D219-F0E8-4EE3-A4C2-E7F4577A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8" y="1741931"/>
            <a:ext cx="10269721" cy="922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F5CD47-0815-45A0-962F-9C520929C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259" y="4283745"/>
            <a:ext cx="3230887" cy="3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80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35D219-F0E8-4EE3-A4C2-E7F4577A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8" y="1741931"/>
            <a:ext cx="10269721" cy="922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11B366-93CC-403B-AB8E-4582C5892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090" y="4277649"/>
            <a:ext cx="6083820" cy="42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24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35D219-F0E8-4EE3-A4C2-E7F4577A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8" y="1741931"/>
            <a:ext cx="10269721" cy="922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EF195C-B21C-4A03-A9AD-0D4EC3ACB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145" y="4265457"/>
            <a:ext cx="6224029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39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35D219-F0E8-4EE3-A4C2-E7F4577A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8" y="1741931"/>
            <a:ext cx="10269721" cy="922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A9F63B-2B19-43D5-B3DB-E5AEBA173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383" y="4251961"/>
            <a:ext cx="6803150" cy="35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98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35D219-F0E8-4EE3-A4C2-E7F4577A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8" y="1741931"/>
            <a:ext cx="10269721" cy="922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3E3929-5F7C-4C9D-A72A-82FD97FBC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81" y="4262409"/>
            <a:ext cx="6364237" cy="35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03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35D219-F0E8-4EE3-A4C2-E7F4577A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8" y="1741931"/>
            <a:ext cx="10269721" cy="922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493579-FBD1-4861-95BC-196A863F1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959" y="4262409"/>
            <a:ext cx="5388875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9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35D219-F0E8-4EE3-A4C2-E7F4577A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8" y="1741931"/>
            <a:ext cx="10269721" cy="922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93F7A1-A19A-4D0C-8083-9C8D97647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552" y="4262409"/>
            <a:ext cx="5059690" cy="35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09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35D219-F0E8-4EE3-A4C2-E7F4577A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8" y="1741931"/>
            <a:ext cx="10269721" cy="922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D63DE4-0C4C-4EB2-9C95-C61F21D34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39" y="4268505"/>
            <a:ext cx="4828042" cy="3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35D219-F0E8-4EE3-A4C2-E7F4577A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8" y="1741931"/>
            <a:ext cx="10269721" cy="92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08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35D219-F0E8-4EE3-A4C2-E7F4577A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8" y="1741931"/>
            <a:ext cx="10269721" cy="922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FA4C9A-BC2A-4466-BA7C-BA24C3DAA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78" y="4262409"/>
            <a:ext cx="6928118" cy="38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85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35D219-F0E8-4EE3-A4C2-E7F4577A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8" y="1741931"/>
            <a:ext cx="10269721" cy="922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E47956-C386-4685-BEDC-F5129FB63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78" y="4262409"/>
            <a:ext cx="7187199" cy="35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70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5DDC575-F1B0-472A-982E-C2DE3DAF0A09}"/>
              </a:ext>
            </a:extLst>
          </p:cNvPr>
          <p:cNvSpPr/>
          <p:nvPr/>
        </p:nvSpPr>
        <p:spPr>
          <a:xfrm>
            <a:off x="241548" y="5947035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dirty="0">
                <a:hlinkClick r:id="rId2"/>
              </a:rPr>
              <a:t>MOTIVATIE POSTER</a:t>
            </a:r>
            <a:r>
              <a:rPr lang="nl-NL" dirty="0">
                <a:hlinkClick r:id="rId3"/>
              </a:rPr>
              <a:t> </a:t>
            </a:r>
            <a:endParaRPr lang="en-150" dirty="0"/>
          </a:p>
          <a:p>
            <a:pPr algn="ctr"/>
            <a:r>
              <a:rPr lang="nl-NL" dirty="0"/>
              <a:t>‘W</a:t>
            </a:r>
            <a:r>
              <a:rPr lang="en-150" dirty="0"/>
              <a:t>E ARE A TEAM</a:t>
            </a:r>
            <a:r>
              <a:rPr lang="nl-NL" dirty="0"/>
              <a:t>’ A</a:t>
            </a:r>
            <a:r>
              <a:rPr lang="en-150" dirty="0"/>
              <a:t>3</a:t>
            </a:r>
            <a:endParaRPr lang="nl-N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35552C-3B32-4DA0-958F-45B52DF2F51E}"/>
              </a:ext>
            </a:extLst>
          </p:cNvPr>
          <p:cNvSpPr/>
          <p:nvPr/>
        </p:nvSpPr>
        <p:spPr>
          <a:xfrm>
            <a:off x="5963429" y="59470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150" dirty="0">
                <a:hlinkClick r:id="rId4"/>
              </a:rPr>
              <a:t>Po</a:t>
            </a:r>
            <a:r>
              <a:rPr lang="nl-NL" dirty="0">
                <a:hlinkClick r:id="rId4"/>
              </a:rPr>
              <a:t>s</a:t>
            </a:r>
            <a:r>
              <a:rPr lang="en-150" dirty="0">
                <a:hlinkClick r:id="rId4"/>
              </a:rPr>
              <a:t>t</a:t>
            </a:r>
            <a:r>
              <a:rPr lang="nl-NL" dirty="0">
                <a:hlinkClick r:id="rId4"/>
              </a:rPr>
              <a:t>e</a:t>
            </a:r>
            <a:r>
              <a:rPr lang="en-150" dirty="0">
                <a:hlinkClick r:id="rId4"/>
              </a:rPr>
              <a:t>r</a:t>
            </a:r>
            <a:r>
              <a:rPr lang="nl-NL" dirty="0">
                <a:hlinkClick r:id="rId4"/>
              </a:rPr>
              <a:t>s</a:t>
            </a:r>
            <a:r>
              <a:rPr lang="en-150" dirty="0">
                <a:hlinkClick r:id="rId4"/>
              </a:rPr>
              <a:t>t</a:t>
            </a:r>
            <a:r>
              <a:rPr lang="nl-NL" dirty="0">
                <a:hlinkClick r:id="rId4"/>
              </a:rPr>
              <a:t>a</a:t>
            </a:r>
            <a:r>
              <a:rPr lang="en-150" dirty="0">
                <a:hlinkClick r:id="rId4"/>
              </a:rPr>
              <a:t>n</a:t>
            </a:r>
            <a:r>
              <a:rPr lang="nl-NL" dirty="0">
                <a:hlinkClick r:id="rId4"/>
              </a:rPr>
              <a:t>d</a:t>
            </a:r>
            <a:r>
              <a:rPr lang="en-150" dirty="0">
                <a:hlinkClick r:id="rId4"/>
              </a:rPr>
              <a:t>a</a:t>
            </a:r>
            <a:r>
              <a:rPr lang="nl-NL" dirty="0">
                <a:hlinkClick r:id="rId4"/>
              </a:rPr>
              <a:t>a</a:t>
            </a:r>
            <a:r>
              <a:rPr lang="en-150" dirty="0">
                <a:hlinkClick r:id="rId4"/>
              </a:rPr>
              <a:t>r</a:t>
            </a:r>
            <a:r>
              <a:rPr lang="nl-NL" dirty="0">
                <a:hlinkClick r:id="rId4"/>
              </a:rPr>
              <a:t>d</a:t>
            </a:r>
            <a:endParaRPr lang="en-150" dirty="0">
              <a:hlinkClick r:id="rId4"/>
            </a:endParaRPr>
          </a:p>
          <a:p>
            <a:pPr algn="ctr"/>
            <a:r>
              <a:rPr lang="nl-NL" dirty="0">
                <a:hlinkClick r:id="rId4"/>
              </a:rPr>
              <a:t>W</a:t>
            </a:r>
            <a:r>
              <a:rPr lang="en-150" dirty="0" err="1">
                <a:hlinkClick r:id="rId4"/>
              </a:rPr>
              <a:t>i</a:t>
            </a:r>
            <a:r>
              <a:rPr lang="nl-NL" dirty="0">
                <a:hlinkClick r:id="rId4"/>
              </a:rPr>
              <a:t>s</a:t>
            </a:r>
            <a:r>
              <a:rPr lang="en-150" dirty="0">
                <a:hlinkClick r:id="rId4"/>
              </a:rPr>
              <a:t>s</a:t>
            </a:r>
            <a:r>
              <a:rPr lang="nl-NL" dirty="0">
                <a:hlinkClick r:id="rId4"/>
              </a:rPr>
              <a:t>e</a:t>
            </a:r>
            <a:r>
              <a:rPr lang="en-150" dirty="0">
                <a:hlinkClick r:id="rId4"/>
              </a:rPr>
              <a:t>l</a:t>
            </a:r>
            <a:r>
              <a:rPr lang="nl-NL" dirty="0">
                <a:hlinkClick r:id="rId4"/>
              </a:rPr>
              <a:t>i</a:t>
            </a:r>
            <a:r>
              <a:rPr lang="en-150" dirty="0">
                <a:hlinkClick r:id="rId4"/>
              </a:rPr>
              <a:t>j</a:t>
            </a:r>
            <a:r>
              <a:rPr lang="nl-NL" dirty="0">
                <a:hlinkClick r:id="rId4"/>
              </a:rPr>
              <a:t>s</a:t>
            </a:r>
            <a:r>
              <a:rPr lang="en-150" dirty="0">
                <a:hlinkClick r:id="rId4"/>
              </a:rPr>
              <a:t>t</a:t>
            </a:r>
            <a:r>
              <a:rPr lang="nl-NL" dirty="0">
                <a:hlinkClick r:id="rId4"/>
              </a:rPr>
              <a:t>e</a:t>
            </a:r>
            <a:r>
              <a:rPr lang="en-150" dirty="0">
                <a:hlinkClick r:id="rId4"/>
              </a:rPr>
              <a:t>n</a:t>
            </a:r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51C5F7-19F0-4C73-8010-8F182DAB9F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254" y="261024"/>
            <a:ext cx="3984586" cy="56341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B182C7-8363-4D5F-8558-50B1AE397D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796" y="1607110"/>
            <a:ext cx="2985364" cy="430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07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6AB7F6-7719-4213-8C97-4615EA3DB21A}"/>
              </a:ext>
            </a:extLst>
          </p:cNvPr>
          <p:cNvSpPr/>
          <p:nvPr/>
        </p:nvSpPr>
        <p:spPr>
          <a:xfrm>
            <a:off x="2704556" y="5466201"/>
            <a:ext cx="67828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</a:rPr>
              <a:t>B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k</a:t>
            </a:r>
            <a:r>
              <a:rPr lang="en-150" sz="2800" dirty="0" err="1">
                <a:solidFill>
                  <a:schemeClr val="bg1"/>
                </a:solidFill>
              </a:rPr>
              <a:t>i</a:t>
            </a:r>
            <a:r>
              <a:rPr lang="nl-NL" sz="2800" dirty="0">
                <a:solidFill>
                  <a:schemeClr val="bg1"/>
                </a:solidFill>
              </a:rPr>
              <a:t>j</a:t>
            </a:r>
            <a:r>
              <a:rPr lang="en-150" sz="2800" dirty="0">
                <a:solidFill>
                  <a:schemeClr val="bg1"/>
                </a:solidFill>
              </a:rPr>
              <a:t>k </a:t>
            </a:r>
            <a:r>
              <a:rPr lang="nl-NL" sz="2800" dirty="0">
                <a:solidFill>
                  <a:schemeClr val="bg1"/>
                </a:solidFill>
              </a:rPr>
              <a:t>a</a:t>
            </a:r>
            <a:r>
              <a:rPr lang="en-150" sz="2800" dirty="0">
                <a:solidFill>
                  <a:schemeClr val="bg1"/>
                </a:solidFill>
              </a:rPr>
              <a:t>l</a:t>
            </a:r>
            <a:r>
              <a:rPr lang="nl-NL" sz="2800" dirty="0">
                <a:solidFill>
                  <a:schemeClr val="bg1"/>
                </a:solidFill>
              </a:rPr>
              <a:t>l</a:t>
            </a:r>
            <a:r>
              <a:rPr lang="en-150" sz="2800" dirty="0">
                <a:solidFill>
                  <a:schemeClr val="bg1"/>
                </a:solidFill>
              </a:rPr>
              <a:t>e </a:t>
            </a:r>
            <a:r>
              <a:rPr lang="nl-NL" sz="2800" dirty="0">
                <a:solidFill>
                  <a:schemeClr val="bg1"/>
                </a:solidFill>
              </a:rPr>
              <a:t>l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s</a:t>
            </a:r>
            <a:r>
              <a:rPr lang="en-150" sz="2800" dirty="0">
                <a:solidFill>
                  <a:schemeClr val="bg1"/>
                </a:solidFill>
              </a:rPr>
              <a:t>m</a:t>
            </a:r>
            <a:r>
              <a:rPr lang="nl-NL" sz="2800" dirty="0">
                <a:solidFill>
                  <a:schemeClr val="bg1"/>
                </a:solidFill>
              </a:rPr>
              <a:t>a</a:t>
            </a:r>
            <a:r>
              <a:rPr lang="en-150" sz="2800" dirty="0">
                <a:solidFill>
                  <a:schemeClr val="bg1"/>
                </a:solidFill>
              </a:rPr>
              <a:t>t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en-150" sz="2800" dirty="0">
                <a:solidFill>
                  <a:schemeClr val="bg1"/>
                </a:solidFill>
              </a:rPr>
              <a:t>r</a:t>
            </a:r>
            <a:r>
              <a:rPr lang="nl-NL" sz="2800" dirty="0">
                <a:solidFill>
                  <a:schemeClr val="bg1"/>
                </a:solidFill>
              </a:rPr>
              <a:t>i</a:t>
            </a:r>
            <a:r>
              <a:rPr lang="en-150" sz="2800" dirty="0">
                <a:solidFill>
                  <a:schemeClr val="bg1"/>
                </a:solidFill>
              </a:rPr>
              <a:t>a</a:t>
            </a:r>
            <a:r>
              <a:rPr lang="nl-NL" sz="2800" dirty="0">
                <a:solidFill>
                  <a:schemeClr val="bg1"/>
                </a:solidFill>
              </a:rPr>
              <a:t>l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n</a:t>
            </a:r>
            <a:r>
              <a:rPr lang="en-150" sz="28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</a:rPr>
              <a:t>v</a:t>
            </a:r>
            <a:r>
              <a:rPr lang="en-150" sz="2800" dirty="0">
                <a:solidFill>
                  <a:schemeClr val="bg1"/>
                </a:solidFill>
              </a:rPr>
              <a:t>a</a:t>
            </a:r>
            <a:r>
              <a:rPr lang="nl-NL" sz="2800" dirty="0">
                <a:solidFill>
                  <a:schemeClr val="bg1"/>
                </a:solidFill>
              </a:rPr>
              <a:t>n</a:t>
            </a:r>
            <a:r>
              <a:rPr lang="en-150" sz="2800" dirty="0">
                <a:solidFill>
                  <a:schemeClr val="bg1"/>
                </a:solidFill>
              </a:rPr>
              <a:t> </a:t>
            </a:r>
            <a:r>
              <a:rPr lang="en-150" sz="2800" dirty="0">
                <a:hlinkClick r:id="rId2"/>
              </a:rPr>
              <a:t>DMS </a:t>
            </a:r>
            <a:r>
              <a:rPr lang="en-150" sz="2800" dirty="0" err="1">
                <a:hlinkClick r:id="rId2"/>
              </a:rPr>
              <a:t>educatief</a:t>
            </a:r>
            <a:r>
              <a:rPr lang="en-150" sz="2800" dirty="0">
                <a:hlinkClick r:id="rId2"/>
              </a:rPr>
              <a:t> </a:t>
            </a:r>
            <a:endParaRPr lang="en-150" sz="2800" dirty="0">
              <a:hlinkClick r:id="rId3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C02538-D35E-491C-A2CC-65F58E82A91A}"/>
              </a:ext>
            </a:extLst>
          </p:cNvPr>
          <p:cNvSpPr/>
          <p:nvPr/>
        </p:nvSpPr>
        <p:spPr>
          <a:xfrm>
            <a:off x="310783" y="4682360"/>
            <a:ext cx="33562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hlinkClick r:id="rId4"/>
              </a:rPr>
              <a:t>P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o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s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t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e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r 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N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e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d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e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r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l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a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n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d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s</a:t>
            </a:r>
            <a:r>
              <a:rPr lang="en-150" sz="2800" dirty="0">
                <a:solidFill>
                  <a:schemeClr val="bg1"/>
                </a:solidFill>
                <a:hlinkClick r:id="rId5"/>
              </a:rPr>
              <a:t> </a:t>
            </a:r>
            <a:endParaRPr lang="en-150" sz="2800" dirty="0">
              <a:solidFill>
                <a:schemeClr val="bg1"/>
              </a:solidFill>
            </a:endParaRPr>
          </a:p>
          <a:p>
            <a:pPr algn="ctr"/>
            <a:r>
              <a:rPr lang="nl-NL" sz="2800" dirty="0">
                <a:solidFill>
                  <a:schemeClr val="bg1"/>
                </a:solidFill>
              </a:rPr>
              <a:t> ‘OP ONZE SCHOOL’ </a:t>
            </a:r>
            <a:r>
              <a:rPr lang="en-150" sz="2800" dirty="0">
                <a:solidFill>
                  <a:schemeClr val="bg1"/>
                </a:solidFill>
              </a:rPr>
              <a:t>A2 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en-150" sz="2800" dirty="0">
                <a:solidFill>
                  <a:schemeClr val="bg1"/>
                </a:solidFill>
              </a:rPr>
              <a:t>n </a:t>
            </a:r>
            <a:r>
              <a:rPr lang="nl-NL" sz="2800" dirty="0">
                <a:solidFill>
                  <a:schemeClr val="bg1"/>
                </a:solidFill>
              </a:rPr>
              <a:t>A</a:t>
            </a:r>
            <a:r>
              <a:rPr lang="en-150" sz="2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02A78-5352-48DD-B9FB-B5655032A802}"/>
              </a:ext>
            </a:extLst>
          </p:cNvPr>
          <p:cNvSpPr/>
          <p:nvPr/>
        </p:nvSpPr>
        <p:spPr>
          <a:xfrm>
            <a:off x="8307505" y="4705635"/>
            <a:ext cx="36252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hlinkClick r:id="rId6"/>
              </a:rPr>
              <a:t>P</a:t>
            </a:r>
            <a:r>
              <a:rPr lang="en-150" sz="2800" dirty="0">
                <a:solidFill>
                  <a:schemeClr val="bg1"/>
                </a:solidFill>
                <a:hlinkClick r:id="rId6"/>
              </a:rPr>
              <a:t>o</a:t>
            </a:r>
            <a:r>
              <a:rPr lang="nl-NL" sz="2800" dirty="0">
                <a:solidFill>
                  <a:schemeClr val="bg1"/>
                </a:solidFill>
                <a:hlinkClick r:id="rId6"/>
              </a:rPr>
              <a:t>s</a:t>
            </a:r>
            <a:r>
              <a:rPr lang="en-150" sz="2800" dirty="0">
                <a:solidFill>
                  <a:schemeClr val="bg1"/>
                </a:solidFill>
                <a:hlinkClick r:id="rId6"/>
              </a:rPr>
              <a:t>t</a:t>
            </a:r>
            <a:r>
              <a:rPr lang="nl-NL" sz="2800" dirty="0">
                <a:solidFill>
                  <a:schemeClr val="bg1"/>
                </a:solidFill>
                <a:hlinkClick r:id="rId6"/>
              </a:rPr>
              <a:t>e</a:t>
            </a:r>
            <a:r>
              <a:rPr lang="en-150" sz="2800" dirty="0">
                <a:solidFill>
                  <a:schemeClr val="bg1"/>
                </a:solidFill>
                <a:hlinkClick r:id="rId6"/>
              </a:rPr>
              <a:t>r </a:t>
            </a:r>
            <a:r>
              <a:rPr lang="nl-NL" sz="2800" dirty="0">
                <a:solidFill>
                  <a:schemeClr val="bg1"/>
                </a:solidFill>
                <a:hlinkClick r:id="rId6"/>
              </a:rPr>
              <a:t>d</a:t>
            </a:r>
            <a:r>
              <a:rPr lang="en-150" sz="2800" dirty="0">
                <a:solidFill>
                  <a:schemeClr val="bg1"/>
                </a:solidFill>
                <a:hlinkClick r:id="rId6"/>
              </a:rPr>
              <a:t>u</a:t>
            </a:r>
            <a:r>
              <a:rPr lang="nl-NL" sz="2800" dirty="0">
                <a:solidFill>
                  <a:schemeClr val="bg1"/>
                </a:solidFill>
                <a:hlinkClick r:id="rId6"/>
              </a:rPr>
              <a:t>i</a:t>
            </a:r>
            <a:r>
              <a:rPr lang="en-150" sz="2800" dirty="0">
                <a:solidFill>
                  <a:schemeClr val="bg1"/>
                </a:solidFill>
                <a:hlinkClick r:id="rId6"/>
              </a:rPr>
              <a:t>t</a:t>
            </a:r>
            <a:r>
              <a:rPr lang="nl-NL" sz="2800" dirty="0">
                <a:solidFill>
                  <a:schemeClr val="bg1"/>
                </a:solidFill>
                <a:hlinkClick r:id="rId6"/>
              </a:rPr>
              <a:t>s</a:t>
            </a:r>
            <a:endParaRPr lang="en-150" sz="2800" dirty="0">
              <a:solidFill>
                <a:schemeClr val="bg1"/>
              </a:solidFill>
            </a:endParaRPr>
          </a:p>
          <a:p>
            <a:pPr algn="ctr"/>
            <a:r>
              <a:rPr lang="nl-NL" sz="2800" dirty="0">
                <a:solidFill>
                  <a:schemeClr val="bg1"/>
                </a:solidFill>
              </a:rPr>
              <a:t>‘AUF UNSERER SCHULE’ A</a:t>
            </a:r>
            <a:r>
              <a:rPr lang="en-150" sz="28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09B88E-AF1F-44E3-9D68-B6B75C1DB7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183" y="1927754"/>
            <a:ext cx="4227981" cy="30114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68C2AE-1712-4BB4-AFAA-A4DD7D9CE528}"/>
              </a:ext>
            </a:extLst>
          </p:cNvPr>
          <p:cNvSpPr/>
          <p:nvPr/>
        </p:nvSpPr>
        <p:spPr>
          <a:xfrm>
            <a:off x="1814942" y="703107"/>
            <a:ext cx="8880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</a:rPr>
              <a:t>D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Z</a:t>
            </a:r>
            <a:r>
              <a:rPr lang="en-150" sz="2800" dirty="0">
                <a:solidFill>
                  <a:schemeClr val="bg1"/>
                </a:solidFill>
              </a:rPr>
              <a:t>E </a:t>
            </a:r>
            <a:r>
              <a:rPr lang="nl-NL" sz="2800" dirty="0">
                <a:solidFill>
                  <a:schemeClr val="bg1"/>
                </a:solidFill>
              </a:rPr>
              <a:t>P</a:t>
            </a:r>
            <a:r>
              <a:rPr lang="en-150" sz="2800" dirty="0">
                <a:solidFill>
                  <a:schemeClr val="bg1"/>
                </a:solidFill>
              </a:rPr>
              <a:t>O</a:t>
            </a:r>
            <a:r>
              <a:rPr lang="nl-NL" sz="2800" dirty="0">
                <a:solidFill>
                  <a:schemeClr val="bg1"/>
                </a:solidFill>
              </a:rPr>
              <a:t>S</a:t>
            </a:r>
            <a:r>
              <a:rPr lang="en-150" sz="2800" dirty="0">
                <a:solidFill>
                  <a:schemeClr val="bg1"/>
                </a:solidFill>
              </a:rPr>
              <a:t>T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en-150" sz="2800" dirty="0">
                <a:solidFill>
                  <a:schemeClr val="bg1"/>
                </a:solidFill>
              </a:rPr>
              <a:t>R </a:t>
            </a:r>
            <a:r>
              <a:rPr lang="nl-NL" sz="2800" dirty="0">
                <a:solidFill>
                  <a:schemeClr val="bg1"/>
                </a:solidFill>
              </a:rPr>
              <a:t>I</a:t>
            </a:r>
            <a:r>
              <a:rPr lang="en-150" sz="2800" dirty="0">
                <a:solidFill>
                  <a:schemeClr val="bg1"/>
                </a:solidFill>
              </a:rPr>
              <a:t>S </a:t>
            </a:r>
            <a:r>
              <a:rPr lang="nl-NL" sz="2800" dirty="0">
                <a:solidFill>
                  <a:schemeClr val="bg1"/>
                </a:solidFill>
              </a:rPr>
              <a:t>O</a:t>
            </a:r>
            <a:r>
              <a:rPr lang="en-150" sz="2800" dirty="0">
                <a:solidFill>
                  <a:schemeClr val="bg1"/>
                </a:solidFill>
              </a:rPr>
              <a:t>O</a:t>
            </a:r>
            <a:r>
              <a:rPr lang="nl-NL" sz="2800" dirty="0">
                <a:solidFill>
                  <a:schemeClr val="bg1"/>
                </a:solidFill>
              </a:rPr>
              <a:t>K</a:t>
            </a:r>
            <a:r>
              <a:rPr lang="en-150" sz="2800" dirty="0">
                <a:solidFill>
                  <a:schemeClr val="bg1"/>
                </a:solidFill>
              </a:rPr>
              <a:t> </a:t>
            </a:r>
            <a:r>
              <a:rPr lang="nl-NL" sz="2800" dirty="0">
                <a:solidFill>
                  <a:schemeClr val="bg1"/>
                </a:solidFill>
              </a:rPr>
              <a:t>V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R</a:t>
            </a:r>
            <a:r>
              <a:rPr lang="en-150" sz="2800" dirty="0">
                <a:solidFill>
                  <a:schemeClr val="bg1"/>
                </a:solidFill>
              </a:rPr>
              <a:t>K</a:t>
            </a:r>
            <a:r>
              <a:rPr lang="nl-NL" sz="2800" dirty="0">
                <a:solidFill>
                  <a:schemeClr val="bg1"/>
                </a:solidFill>
              </a:rPr>
              <a:t>R</a:t>
            </a:r>
            <a:r>
              <a:rPr lang="en-150" sz="2800" dirty="0">
                <a:solidFill>
                  <a:schemeClr val="bg1"/>
                </a:solidFill>
              </a:rPr>
              <a:t>I</a:t>
            </a:r>
            <a:r>
              <a:rPr lang="nl-NL" sz="2800" dirty="0">
                <a:solidFill>
                  <a:schemeClr val="bg1"/>
                </a:solidFill>
              </a:rPr>
              <a:t>J</a:t>
            </a:r>
            <a:r>
              <a:rPr lang="en-150" sz="2800" dirty="0">
                <a:solidFill>
                  <a:schemeClr val="bg1"/>
                </a:solidFill>
              </a:rPr>
              <a:t>G</a:t>
            </a:r>
            <a:r>
              <a:rPr lang="nl-NL" sz="2800" dirty="0">
                <a:solidFill>
                  <a:schemeClr val="bg1"/>
                </a:solidFill>
              </a:rPr>
              <a:t>B</a:t>
            </a:r>
            <a:r>
              <a:rPr lang="en-150" sz="2800" dirty="0">
                <a:solidFill>
                  <a:schemeClr val="bg1"/>
                </a:solidFill>
              </a:rPr>
              <a:t>A</a:t>
            </a:r>
            <a:r>
              <a:rPr lang="nl-NL" sz="2800" dirty="0">
                <a:solidFill>
                  <a:schemeClr val="bg1"/>
                </a:solidFill>
              </a:rPr>
              <a:t>A</a:t>
            </a:r>
            <a:r>
              <a:rPr lang="en-150" sz="2800" dirty="0">
                <a:solidFill>
                  <a:schemeClr val="bg1"/>
                </a:solidFill>
              </a:rPr>
              <a:t>R </a:t>
            </a:r>
            <a:r>
              <a:rPr lang="nl-NL" sz="2800" dirty="0">
                <a:solidFill>
                  <a:schemeClr val="bg1"/>
                </a:solidFill>
              </a:rPr>
              <a:t>I</a:t>
            </a:r>
            <a:r>
              <a:rPr lang="en-150" sz="2800" dirty="0">
                <a:solidFill>
                  <a:schemeClr val="bg1"/>
                </a:solidFill>
              </a:rPr>
              <a:t>N </a:t>
            </a:r>
            <a:r>
              <a:rPr lang="nl-NL" sz="2800" dirty="0">
                <a:solidFill>
                  <a:schemeClr val="bg1"/>
                </a:solidFill>
              </a:rPr>
              <a:t>H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T</a:t>
            </a:r>
            <a:r>
              <a:rPr lang="en-150" sz="2800" dirty="0">
                <a:solidFill>
                  <a:schemeClr val="bg1"/>
                </a:solidFill>
              </a:rPr>
              <a:t> </a:t>
            </a:r>
            <a:r>
              <a:rPr lang="nl-NL" sz="2800" dirty="0">
                <a:solidFill>
                  <a:schemeClr val="bg1"/>
                </a:solidFill>
              </a:rPr>
              <a:t>N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D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R</a:t>
            </a:r>
            <a:r>
              <a:rPr lang="en-150" sz="2800" dirty="0">
                <a:solidFill>
                  <a:schemeClr val="bg1"/>
                </a:solidFill>
              </a:rPr>
              <a:t>L</a:t>
            </a:r>
            <a:r>
              <a:rPr lang="nl-NL" sz="2800" dirty="0">
                <a:solidFill>
                  <a:schemeClr val="bg1"/>
                </a:solidFill>
              </a:rPr>
              <a:t>A</a:t>
            </a:r>
            <a:r>
              <a:rPr lang="en-150" sz="2800" dirty="0">
                <a:solidFill>
                  <a:schemeClr val="bg1"/>
                </a:solidFill>
              </a:rPr>
              <a:t>N</a:t>
            </a:r>
            <a:r>
              <a:rPr lang="nl-NL" sz="2800" dirty="0">
                <a:solidFill>
                  <a:schemeClr val="bg1"/>
                </a:solidFill>
              </a:rPr>
              <a:t>D</a:t>
            </a:r>
            <a:r>
              <a:rPr lang="en-150" sz="2800" dirty="0">
                <a:solidFill>
                  <a:schemeClr val="bg1"/>
                </a:solidFill>
              </a:rPr>
              <a:t>S 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en-150" sz="2800" dirty="0">
                <a:solidFill>
                  <a:schemeClr val="bg1"/>
                </a:solidFill>
              </a:rPr>
              <a:t>N 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en-150" sz="2800" dirty="0">
                <a:solidFill>
                  <a:schemeClr val="bg1"/>
                </a:solidFill>
              </a:rPr>
              <a:t>N</a:t>
            </a:r>
            <a:r>
              <a:rPr lang="nl-NL" sz="2800" dirty="0">
                <a:solidFill>
                  <a:schemeClr val="bg1"/>
                </a:solidFill>
              </a:rPr>
              <a:t>G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L</a:t>
            </a:r>
            <a:r>
              <a:rPr lang="en-150" sz="2800" dirty="0">
                <a:solidFill>
                  <a:schemeClr val="bg1"/>
                </a:solidFill>
              </a:rPr>
              <a:t>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2FEB8A-54B6-4C1E-8AC9-5802A4E6B8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411" y="3810743"/>
            <a:ext cx="1467429" cy="7758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13EAD8-6F47-4503-ACB2-36E37E08DC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87" y="2859508"/>
            <a:ext cx="1454669" cy="7704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1008B0-8E5F-40FB-A4FF-891BE7C44F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56" y="3813615"/>
            <a:ext cx="1454669" cy="77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38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35D219-F0E8-4EE3-A4C2-E7F4577A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8" y="1741931"/>
            <a:ext cx="10269721" cy="9228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92FDE0-DE11-4513-B279-F8F0310A9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78" y="4262409"/>
            <a:ext cx="7202439" cy="35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31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35D219-F0E8-4EE3-A4C2-E7F4577A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8" y="1741931"/>
            <a:ext cx="10269721" cy="922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EB6796-5EAD-4B16-BFD1-47586C263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965" y="4262409"/>
            <a:ext cx="6544069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35D219-F0E8-4EE3-A4C2-E7F4577A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8" y="1741931"/>
            <a:ext cx="10269721" cy="922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935F1F-68F2-4A36-BCB0-D0B9C1DA8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59" y="4262409"/>
            <a:ext cx="6074676" cy="35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13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35D219-F0E8-4EE3-A4C2-E7F4577A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8" y="1741931"/>
            <a:ext cx="10269721" cy="922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50F687-7237-457B-91BA-D1A1C4C31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90" y="4262408"/>
            <a:ext cx="3855728" cy="35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82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35D219-F0E8-4EE3-A4C2-E7F4577A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8" y="1741931"/>
            <a:ext cx="10269721" cy="922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018F7B-33BE-40C1-8FA2-C00758947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081" y="4262409"/>
            <a:ext cx="6211837" cy="35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71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35D219-F0E8-4EE3-A4C2-E7F4577A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8" y="1741931"/>
            <a:ext cx="10269721" cy="922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4685EA-9052-4951-A973-DAE86F29C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145" y="4262409"/>
            <a:ext cx="6711710" cy="35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05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35D219-F0E8-4EE3-A4C2-E7F4577A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8" y="1741931"/>
            <a:ext cx="10269721" cy="922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769331-22C7-44EE-BFDC-AE613DB25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42" y="4265457"/>
            <a:ext cx="7016510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91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179</Words>
  <Application>Microsoft Office PowerPoint</Application>
  <PresentationFormat>Widescreen</PresentationFormat>
  <Paragraphs>12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Herman Vos</dc:creator>
  <cp:lastModifiedBy>Herman Vos</cp:lastModifiedBy>
  <cp:revision>18</cp:revision>
  <dcterms:created xsi:type="dcterms:W3CDTF">2021-08-29T07:37:35Z</dcterms:created>
  <dcterms:modified xsi:type="dcterms:W3CDTF">2021-08-29T15:36:34Z</dcterms:modified>
</cp:coreProperties>
</file>