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9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74" r:id="rId13"/>
    <p:sldId id="275" r:id="rId14"/>
    <p:sldId id="267" r:id="rId15"/>
    <p:sldId id="271" r:id="rId16"/>
    <p:sldId id="269" r:id="rId17"/>
    <p:sldId id="268" r:id="rId18"/>
    <p:sldId id="270" r:id="rId19"/>
    <p:sldId id="273" r:id="rId20"/>
    <p:sldId id="272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21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35160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72999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568323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58538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25152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49221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262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236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039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228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823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687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132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610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400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544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AAD347D-5ACD-4C99-B74B-A9C85AD731AF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288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dms-educatief.nl/covid-19/lesmaterialen-5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823" y="482132"/>
            <a:ext cx="5696724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9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19" y="389015"/>
            <a:ext cx="4648618" cy="3451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37" y="2019712"/>
            <a:ext cx="5989041" cy="319236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700734" y="5278583"/>
            <a:ext cx="7490280" cy="922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 smtClean="0">
                <a:latin typeface="Abadi MT Condensed" panose="020B0506030101010103" pitchFamily="34" charset="0"/>
              </a:rPr>
              <a:t>Hou</a:t>
            </a:r>
            <a:r>
              <a:rPr lang="en-150" sz="3200" dirty="0" smtClean="0">
                <a:latin typeface="Abadi MT Condensed" panose="020B0506030101010103" pitchFamily="34" charset="0"/>
              </a:rPr>
              <a:t>d</a:t>
            </a:r>
            <a:r>
              <a:rPr lang="nl-NL" sz="3200" dirty="0" smtClean="0">
                <a:latin typeface="Abadi MT Condensed" panose="020B0506030101010103" pitchFamily="34" charset="0"/>
              </a:rPr>
              <a:t> </a:t>
            </a:r>
            <a:r>
              <a:rPr lang="nl-NL" sz="3200" dirty="0">
                <a:latin typeface="Abadi MT Condensed" panose="020B0506030101010103" pitchFamily="34" charset="0"/>
              </a:rPr>
              <a:t>je aan de richtlijnen van de </a:t>
            </a:r>
            <a:r>
              <a:rPr lang="nl-NL" sz="3200" dirty="0" smtClean="0">
                <a:latin typeface="Abadi MT Condensed" panose="020B0506030101010103" pitchFamily="34" charset="0"/>
              </a:rPr>
              <a:t>Rijksoverheid.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45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689" y="1756995"/>
            <a:ext cx="3002700" cy="21300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039" y="3399905"/>
            <a:ext cx="1560048" cy="1102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97" y="1209657"/>
            <a:ext cx="1546742" cy="1094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757" y="2299247"/>
            <a:ext cx="1558607" cy="1105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039" y="1196716"/>
            <a:ext cx="1574609" cy="11029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617" y="1204622"/>
            <a:ext cx="1537680" cy="1087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748" y="3393922"/>
            <a:ext cx="1564291" cy="11006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99" y="2305686"/>
            <a:ext cx="1555662" cy="11036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648" y="1196511"/>
            <a:ext cx="1567230" cy="11091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16" y="115032"/>
            <a:ext cx="1526484" cy="10792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48" y="2271683"/>
            <a:ext cx="1544652" cy="11006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648" y="3417996"/>
            <a:ext cx="1567230" cy="1105389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623454" y="5270270"/>
            <a:ext cx="11163993" cy="922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 smtClean="0">
                <a:latin typeface="Abadi MT Condensed" panose="020B0506030101010103" pitchFamily="34" charset="0"/>
              </a:rPr>
              <a:t>Maak een muur voor de helden en de slachtoffers van de coronapandemie.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82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5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07322" y="5237019"/>
            <a:ext cx="11255433" cy="922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>
                <a:latin typeface="Abadi MT Condensed" panose="020B0506030101010103" pitchFamily="34" charset="0"/>
              </a:rPr>
              <a:t>Maak ook </a:t>
            </a:r>
            <a:r>
              <a:rPr lang="nl-NL" sz="3200" dirty="0" smtClean="0">
                <a:latin typeface="Abadi MT Condensed" panose="020B0506030101010103" pitchFamily="34" charset="0"/>
              </a:rPr>
              <a:t>een mooie </a:t>
            </a:r>
            <a:r>
              <a:rPr lang="nl-NL" sz="3200" dirty="0">
                <a:latin typeface="Abadi MT Condensed" panose="020B0506030101010103" pitchFamily="34" charset="0"/>
              </a:rPr>
              <a:t>kaart voor de helden en/of de slachtoffers van </a:t>
            </a:r>
            <a:r>
              <a:rPr lang="nl-NL" sz="3200" dirty="0" smtClean="0">
                <a:latin typeface="Abadi MT Condensed" panose="020B0506030101010103" pitchFamily="34" charset="0"/>
              </a:rPr>
              <a:t>corona.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912" y="364606"/>
            <a:ext cx="6620397" cy="467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2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3446" y="5411585"/>
            <a:ext cx="6525491" cy="922711"/>
          </a:xfrm>
        </p:spPr>
        <p:txBody>
          <a:bodyPr/>
          <a:lstStyle/>
          <a:p>
            <a:pPr algn="ctr"/>
            <a:r>
              <a:rPr lang="nl-NL" sz="3200" dirty="0" smtClean="0">
                <a:latin typeface="Abadi MT Condensed" panose="020B0506030101010103" pitchFamily="34" charset="0"/>
              </a:rPr>
              <a:t>Plak je kaart bij de poster!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35" y="482138"/>
            <a:ext cx="6293461" cy="446501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2076">
            <a:off x="7645861" y="626682"/>
            <a:ext cx="3534403" cy="2494219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7647">
            <a:off x="8312896" y="3637598"/>
            <a:ext cx="3351594" cy="23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6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513" y="4320043"/>
            <a:ext cx="10856934" cy="922711"/>
          </a:xfrm>
        </p:spPr>
        <p:txBody>
          <a:bodyPr/>
          <a:lstStyle/>
          <a:p>
            <a:r>
              <a:rPr lang="nl-NL" sz="3200" dirty="0">
                <a:latin typeface="Abadi MT Condensed" panose="020B0506030101010103" pitchFamily="34" charset="0"/>
              </a:rPr>
              <a:t>Wie zijn de helden</a:t>
            </a:r>
            <a:r>
              <a:rPr lang="nl-NL" sz="3200" dirty="0" smtClean="0">
                <a:latin typeface="Abadi MT Condensed" panose="020B0506030101010103" pitchFamily="34" charset="0"/>
              </a:rPr>
              <a:t>?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611259"/>
            <a:ext cx="3749040" cy="3529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56" y="744262"/>
            <a:ext cx="4928940" cy="302971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30513" y="5609536"/>
            <a:ext cx="10856934" cy="922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 smtClean="0">
                <a:latin typeface="Abadi MT Condensed" panose="020B0506030101010103" pitchFamily="34" charset="0"/>
              </a:rPr>
              <a:t>Artsen en verpleegkundigen, maar ook de schoonmakers en ander verzorgend personeel. Teveel om op te noemen.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46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513" y="4400481"/>
            <a:ext cx="3558360" cy="922711"/>
          </a:xfrm>
        </p:spPr>
        <p:txBody>
          <a:bodyPr/>
          <a:lstStyle/>
          <a:p>
            <a:r>
              <a:rPr lang="nl-NL" sz="3200" dirty="0" smtClean="0">
                <a:latin typeface="Abadi MT Condensed" panose="020B0506030101010103" pitchFamily="34" charset="0"/>
              </a:rPr>
              <a:t>De cruciale </a:t>
            </a:r>
            <a:r>
              <a:rPr lang="nl-NL" sz="3200" dirty="0">
                <a:latin typeface="Abadi MT Condensed" panose="020B0506030101010103" pitchFamily="34" charset="0"/>
              </a:rPr>
              <a:t>beroepen: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885" y="855889"/>
            <a:ext cx="3211885" cy="4023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63" y="517321"/>
            <a:ext cx="4157480" cy="388316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30513" y="5514110"/>
            <a:ext cx="10856934" cy="922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 smtClean="0">
                <a:latin typeface="Abadi MT Condensed" panose="020B0506030101010103" pitchFamily="34" charset="0"/>
              </a:rPr>
              <a:t>apothekers, vrachtwagenchauffeurs en postbezorgers, maar ook kassières, vakkenvullers, etc.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18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008" y="5702531"/>
            <a:ext cx="5927487" cy="731519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Abadi MT Condensed" panose="020B0506030101010103" pitchFamily="34" charset="0"/>
              </a:rPr>
              <a:t>En </a:t>
            </a:r>
            <a:r>
              <a:rPr lang="nl-NL" sz="3200" dirty="0" smtClean="0">
                <a:latin typeface="Abadi MT Condensed" panose="020B0506030101010103" pitchFamily="34" charset="0"/>
              </a:rPr>
              <a:t>niet </a:t>
            </a:r>
            <a:r>
              <a:rPr lang="nl-NL" sz="3200" dirty="0">
                <a:latin typeface="Abadi MT Condensed" panose="020B0506030101010103" pitchFamily="34" charset="0"/>
              </a:rPr>
              <a:t>te </a:t>
            </a:r>
            <a:r>
              <a:rPr lang="nl-NL" sz="3200" dirty="0" smtClean="0">
                <a:latin typeface="Abadi MT Condensed" panose="020B0506030101010103" pitchFamily="34" charset="0"/>
              </a:rPr>
              <a:t>vergeten: onze docenten!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99" y="175718"/>
            <a:ext cx="5112328" cy="566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2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" y="4369782"/>
            <a:ext cx="4064924" cy="922711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Abadi MT Condensed" panose="020B0506030101010103" pitchFamily="34" charset="0"/>
              </a:rPr>
              <a:t>Wie zijn de </a:t>
            </a:r>
            <a:r>
              <a:rPr lang="nl-NL" sz="3200" dirty="0" smtClean="0">
                <a:latin typeface="Abadi MT Condensed" panose="020B0506030101010103" pitchFamily="34" charset="0"/>
              </a:rPr>
              <a:t>slachtoffers?</a:t>
            </a:r>
            <a:endParaRPr lang="nl-NL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971" y="207146"/>
            <a:ext cx="5311833" cy="508534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6935" y="5353396"/>
            <a:ext cx="7714723" cy="10858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 smtClean="0">
                <a:latin typeface="Abadi MT Condensed" panose="020B0506030101010103" pitchFamily="34" charset="0"/>
              </a:rPr>
              <a:t>Natuurlijk eerst de mensen die er ziek van worden en er in het ergste geval aan overlijden.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35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320" y="4135583"/>
            <a:ext cx="5195967" cy="731519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Abadi MT Condensed" panose="020B0506030101010103" pitchFamily="34" charset="0"/>
              </a:rPr>
              <a:t>Maar er zijn meer slachtoffers.</a:t>
            </a:r>
            <a:endParaRPr lang="nl-NL" sz="3200" b="1" dirty="0">
              <a:latin typeface="Abadi MT Condensed" panose="020B05060301010101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669" y="1169318"/>
            <a:ext cx="4531263" cy="3697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47" y="160068"/>
            <a:ext cx="5516240" cy="356403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88702" y="4734098"/>
            <a:ext cx="10333233" cy="1734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 smtClean="0">
                <a:latin typeface="Abadi MT Condensed" panose="020B0506030101010103" pitchFamily="34" charset="0"/>
              </a:rPr>
              <a:t>De mensen die eigenaar zijn van, of werken in: een café, restaurant of sportschool. Maar ook: kappers, taxichauffeurs, fysiotherapeuten, tandartsen, uitzendkrachten en horecapersoneel, etc.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19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73" y="341876"/>
            <a:ext cx="10856934" cy="922711"/>
          </a:xfrm>
        </p:spPr>
        <p:txBody>
          <a:bodyPr>
            <a:noAutofit/>
          </a:bodyPr>
          <a:lstStyle/>
          <a:p>
            <a:pPr algn="ctr"/>
            <a:r>
              <a:rPr lang="nl-NL" sz="3200" b="1" dirty="0">
                <a:latin typeface="Abadi MT Condensed" panose="020B0506030101010103" pitchFamily="34" charset="0"/>
              </a:rPr>
              <a:t>Het coronavirus kunnen wij niet stoppen. </a:t>
            </a:r>
            <a:br>
              <a:rPr lang="nl-NL" sz="3200" b="1" dirty="0">
                <a:latin typeface="Abadi MT Condensed" panose="020B0506030101010103" pitchFamily="34" charset="0"/>
              </a:rPr>
            </a:br>
            <a:r>
              <a:rPr lang="nl-NL" sz="3200" b="1" dirty="0">
                <a:latin typeface="Abadi MT Condensed" panose="020B0506030101010103" pitchFamily="34" charset="0"/>
              </a:rPr>
              <a:t>Het eenzaamheidsvirus wel!</a:t>
            </a:r>
            <a:endParaRPr lang="nl-NL" sz="3200" b="1" dirty="0">
              <a:effectLst/>
              <a:latin typeface="Abadi MT Condensed" panose="020B05060301010101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830" y="1392360"/>
            <a:ext cx="4061326" cy="408772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92215" y="5607857"/>
            <a:ext cx="10856934" cy="922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3200" b="1" dirty="0" smtClean="0">
                <a:latin typeface="Abadi MT Condensed" panose="020B0506030101010103" pitchFamily="34" charset="0"/>
              </a:rPr>
              <a:t>Het hart van onze samenleving blijft kloppen. </a:t>
            </a:r>
          </a:p>
          <a:p>
            <a:pPr algn="ctr"/>
            <a:r>
              <a:rPr lang="nl-NL" sz="3200" b="1" dirty="0" smtClean="0">
                <a:latin typeface="Abadi MT Condensed" panose="020B0506030101010103" pitchFamily="34" charset="0"/>
              </a:rPr>
              <a:t>Alertheid, solidairiteit en warmte.</a:t>
            </a:r>
            <a:endParaRPr lang="nl-NL" sz="3200" b="1" dirty="0">
              <a:latin typeface="Abadi MT Condensed" panose="020B05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59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286" y="4519085"/>
            <a:ext cx="3541736" cy="1269410"/>
          </a:xfrm>
        </p:spPr>
        <p:txBody>
          <a:bodyPr/>
          <a:lstStyle/>
          <a:p>
            <a:r>
              <a:rPr lang="nl-NL" dirty="0" smtClean="0">
                <a:latin typeface="Abadi MT Condensed" panose="020B0506030101010103" pitchFamily="34" charset="0"/>
              </a:rPr>
              <a:t>COVID-19</a:t>
            </a:r>
            <a:endParaRPr lang="nl-NL" dirty="0">
              <a:latin typeface="Abadi MT Condensed" panose="020B05060301010101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8136" y="5788495"/>
            <a:ext cx="1671372" cy="561827"/>
          </a:xfrm>
        </p:spPr>
        <p:txBody>
          <a:bodyPr/>
          <a:lstStyle/>
          <a:p>
            <a:r>
              <a:rPr lang="nl-NL" dirty="0" smtClean="0">
                <a:latin typeface="Abadi MT Condensed" panose="020B0506030101010103" pitchFamily="34" charset="0"/>
              </a:rPr>
              <a:t>CORONAVIRUS</a:t>
            </a:r>
            <a:endParaRPr lang="nl-NL" dirty="0">
              <a:latin typeface="Abadi MT Condensed" panose="020B05060301010101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622" y="522847"/>
            <a:ext cx="3624400" cy="399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2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556439" y="5444834"/>
            <a:ext cx="11139567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nl-NL" b="1" dirty="0"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99" y="690807"/>
            <a:ext cx="8145201" cy="571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9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556439" y="5444834"/>
            <a:ext cx="11139567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nl-NL" b="1" dirty="0"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137" y="607318"/>
            <a:ext cx="2919990" cy="33467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926" y="2892830"/>
            <a:ext cx="4085307" cy="35131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60" y="290110"/>
            <a:ext cx="3444113" cy="38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8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556439" y="5444834"/>
            <a:ext cx="11139567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nl-NL" b="1" dirty="0"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2946" y="5933900"/>
            <a:ext cx="9579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/>
              <a:t>100 kaartjes </a:t>
            </a:r>
            <a:r>
              <a:rPr lang="nl-NL" sz="3200" b="1" dirty="0" smtClean="0"/>
              <a:t> </a:t>
            </a:r>
            <a:r>
              <a:rPr lang="en-150" sz="3200" b="1" dirty="0" smtClean="0"/>
              <a:t>+ posters         </a:t>
            </a:r>
            <a:r>
              <a:rPr lang="nl-NL" sz="3200" b="1" dirty="0" smtClean="0"/>
              <a:t>  </a:t>
            </a:r>
            <a:r>
              <a:rPr lang="nl-NL" sz="3200" b="1" dirty="0" smtClean="0">
                <a:effectLst/>
                <a:hlinkClick r:id="rId2"/>
              </a:rPr>
              <a:t>DMS educatief</a:t>
            </a:r>
            <a:endParaRPr lang="nl-NL" sz="3200" b="1" dirty="0"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0059" y="20191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3200" b="1" dirty="0" smtClean="0"/>
              <a:t>Lespakket </a:t>
            </a:r>
            <a:r>
              <a:rPr lang="nl-NL" sz="3200" b="1" dirty="0" smtClean="0"/>
              <a:t>‘</a:t>
            </a:r>
            <a:r>
              <a:rPr lang="en-150" sz="3200" b="1" dirty="0"/>
              <a:t>C</a:t>
            </a:r>
            <a:r>
              <a:rPr lang="en-150" sz="3200" b="1" dirty="0" smtClean="0"/>
              <a:t>oronamuur</a:t>
            </a:r>
            <a:r>
              <a:rPr lang="nl-NL" sz="3200" b="1" dirty="0" smtClean="0"/>
              <a:t>’ </a:t>
            </a:r>
            <a:endParaRPr lang="nl-NL" sz="32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54" y="786690"/>
            <a:ext cx="8953692" cy="50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2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3722" y="5237019"/>
            <a:ext cx="7490280" cy="922711"/>
          </a:xfrm>
        </p:spPr>
        <p:txBody>
          <a:bodyPr/>
          <a:lstStyle/>
          <a:p>
            <a:r>
              <a:rPr lang="nl-NL" sz="3200" dirty="0" smtClean="0">
                <a:latin typeface="Abadi MT Condensed" panose="020B0506030101010103" pitchFamily="34" charset="0"/>
              </a:rPr>
              <a:t>Vorm geen besmetting voor andere mensen.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27" y="559464"/>
            <a:ext cx="8447802" cy="43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4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43" y="1489084"/>
            <a:ext cx="8820157" cy="342373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3556" y="5253645"/>
            <a:ext cx="6615833" cy="922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>
                <a:latin typeface="Abadi MT Condensed" panose="020B0506030101010103" pitchFamily="34" charset="0"/>
              </a:rPr>
              <a:t>Denk aan de zwakkeren in de </a:t>
            </a:r>
            <a:r>
              <a:rPr lang="nl-NL" sz="3200" dirty="0" smtClean="0">
                <a:latin typeface="Abadi MT Condensed" panose="020B0506030101010103" pitchFamily="34" charset="0"/>
              </a:rPr>
              <a:t>samenleving.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77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11" y="674985"/>
            <a:ext cx="10427956" cy="416302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342813" y="5253645"/>
            <a:ext cx="5709747" cy="922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>
                <a:latin typeface="Abadi MT Condensed" panose="020B0506030101010103" pitchFamily="34" charset="0"/>
              </a:rPr>
              <a:t>Vermijd contact met zieke </a:t>
            </a:r>
            <a:r>
              <a:rPr lang="nl-NL" sz="3200" dirty="0" smtClean="0">
                <a:latin typeface="Abadi MT Condensed" panose="020B0506030101010103" pitchFamily="34" charset="0"/>
              </a:rPr>
              <a:t>mensen.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52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25" y="2040773"/>
            <a:ext cx="11179863" cy="367422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348652" y="5253644"/>
            <a:ext cx="3897573" cy="922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>
                <a:latin typeface="Abadi MT Condensed" panose="020B0506030101010103" pitchFamily="34" charset="0"/>
              </a:rPr>
              <a:t>Hou afstand van </a:t>
            </a:r>
            <a:r>
              <a:rPr lang="nl-NL" sz="3200" dirty="0" smtClean="0">
                <a:latin typeface="Abadi MT Condensed" panose="020B0506030101010103" pitchFamily="34" charset="0"/>
              </a:rPr>
              <a:t>mensen.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74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477" y="3435373"/>
            <a:ext cx="4240003" cy="922711"/>
          </a:xfrm>
        </p:spPr>
        <p:txBody>
          <a:bodyPr/>
          <a:lstStyle/>
          <a:p>
            <a:r>
              <a:rPr lang="nl-NL" sz="3200" dirty="0" smtClean="0">
                <a:latin typeface="Abadi MT Condensed" panose="020B0506030101010103" pitchFamily="34" charset="0"/>
              </a:rPr>
              <a:t>Geef elkaar geen hand.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82" y="609320"/>
            <a:ext cx="6165558" cy="30067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477" y="228874"/>
            <a:ext cx="4483688" cy="3287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434" y="2065589"/>
            <a:ext cx="4569161" cy="351557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255705" y="5286894"/>
            <a:ext cx="4427184" cy="922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 smtClean="0">
                <a:latin typeface="Abadi MT Condensed" panose="020B0506030101010103" pitchFamily="34" charset="0"/>
              </a:rPr>
              <a:t>Een brede glimlach mag wel.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00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44" y="554450"/>
            <a:ext cx="6785651" cy="469919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908079" y="5253645"/>
            <a:ext cx="4188518" cy="922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>
                <a:latin typeface="Abadi MT Condensed" panose="020B0506030101010103" pitchFamily="34" charset="0"/>
              </a:rPr>
              <a:t>Was regelmatig je </a:t>
            </a:r>
            <a:r>
              <a:rPr lang="nl-NL" sz="3200" dirty="0" smtClean="0">
                <a:latin typeface="Abadi MT Condensed" panose="020B0506030101010103" pitchFamily="34" charset="0"/>
              </a:rPr>
              <a:t>handen.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01003" y="5386648"/>
            <a:ext cx="5102917" cy="922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>
                <a:latin typeface="Abadi MT Condensed" panose="020B0506030101010103" pitchFamily="34" charset="0"/>
              </a:rPr>
              <a:t>Hoesten en niezen in je </a:t>
            </a:r>
            <a:r>
              <a:rPr lang="nl-NL" sz="3200" dirty="0" smtClean="0">
                <a:latin typeface="Abadi MT Condensed" panose="020B0506030101010103" pitchFamily="34" charset="0"/>
              </a:rPr>
              <a:t>elleboog.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18" y="340822"/>
            <a:ext cx="7513501" cy="520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4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1611</TotalTime>
  <Words>240</Words>
  <Application>Microsoft Office PowerPoint</Application>
  <PresentationFormat>Širokozaslonsko</PresentationFormat>
  <Paragraphs>28</Paragraphs>
  <Slides>22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22</vt:i4>
      </vt:variant>
    </vt:vector>
  </HeadingPairs>
  <TitlesOfParts>
    <vt:vector size="28" baseType="lpstr">
      <vt:lpstr>Abadi MT Condensed</vt:lpstr>
      <vt:lpstr>Calisto MT</vt:lpstr>
      <vt:lpstr>Trebuchet MS</vt:lpstr>
      <vt:lpstr>Wingdings 2</vt:lpstr>
      <vt:lpstr>Wingdings 3</vt:lpstr>
      <vt:lpstr>Slate</vt:lpstr>
      <vt:lpstr>PowerPointova predstavitev</vt:lpstr>
      <vt:lpstr>COVID-19</vt:lpstr>
      <vt:lpstr>Vorm geen besmetting voor andere mensen.</vt:lpstr>
      <vt:lpstr>PowerPointova predstavitev</vt:lpstr>
      <vt:lpstr>PowerPointova predstavitev</vt:lpstr>
      <vt:lpstr>PowerPointova predstavitev</vt:lpstr>
      <vt:lpstr>Geef elkaar geen hand.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Plak je kaart bij de poster!</vt:lpstr>
      <vt:lpstr>Wie zijn de helden?</vt:lpstr>
      <vt:lpstr>De cruciale beroepen: </vt:lpstr>
      <vt:lpstr>En niet te vergeten: onze docenten!</vt:lpstr>
      <vt:lpstr>Wie zijn de slachtoffers?</vt:lpstr>
      <vt:lpstr>Maar er zijn meer slachtoffers.</vt:lpstr>
      <vt:lpstr>Het coronavirus kunnen wij niet stoppen.  Het eenzaamheidsvirus wel!</vt:lpstr>
      <vt:lpstr>PowerPointova predstavitev</vt:lpstr>
      <vt:lpstr>PowerPointova predstavitev</vt:lpstr>
      <vt:lpstr>PowerPointova predstavitev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 19</dc:title>
  <dc:creator>Gebruiker</dc:creator>
  <cp:lastModifiedBy>Herman Vos</cp:lastModifiedBy>
  <cp:revision>63</cp:revision>
  <dcterms:created xsi:type="dcterms:W3CDTF">2020-04-10T05:48:09Z</dcterms:created>
  <dcterms:modified xsi:type="dcterms:W3CDTF">2020-11-22T11:55:28Z</dcterms:modified>
</cp:coreProperties>
</file>